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8" r:id="rId2"/>
  </p:sldIdLst>
  <p:sldSz cx="14008100" cy="20104100"/>
  <p:notesSz cx="6735763" cy="98663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EEEED"/>
    <a:srgbClr val="FFFFFF"/>
    <a:srgbClr val="EDECEB"/>
    <a:srgbClr val="F5F4F4"/>
    <a:srgbClr val="F26321"/>
    <a:srgbClr val="7F7F7F"/>
    <a:srgbClr val="DFDEDC"/>
    <a:srgbClr val="B3DBB6"/>
    <a:srgbClr val="46A547"/>
    <a:srgbClr val="EFEEE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6395" autoAdjust="0"/>
  </p:normalViewPr>
  <p:slideViewPr>
    <p:cSldViewPr>
      <p:cViewPr varScale="1">
        <p:scale>
          <a:sx n="39" d="100"/>
          <a:sy n="39" d="100"/>
        </p:scale>
        <p:origin x="3096" y="6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051083" y="6232271"/>
            <a:ext cx="11912283" cy="422186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2102167" y="11258296"/>
            <a:ext cx="9810115" cy="50260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10/24/2023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10/24/2023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700722" y="4623943"/>
            <a:ext cx="6096286" cy="132687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7217441" y="4623943"/>
            <a:ext cx="6096286" cy="132687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10/24/2023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10/24/2023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10/24/2023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700722" y="804164"/>
            <a:ext cx="12613005" cy="321665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700722" y="4623943"/>
            <a:ext cx="12613005" cy="132687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764913" y="18696814"/>
            <a:ext cx="4484624" cy="100520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700722" y="18696814"/>
            <a:ext cx="3223323" cy="100520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10/24/2023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0090404" y="18696814"/>
            <a:ext cx="3223323" cy="100520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041650" y="374650"/>
            <a:ext cx="3962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Cyrl-RS" sz="2000" b="1" dirty="0"/>
              <a:t>Општина Смедеревска Паланка</a:t>
            </a:r>
            <a:endParaRPr lang="en-US" sz="2000" b="1" dirty="0"/>
          </a:p>
        </p:txBody>
      </p:sp>
      <p:sp>
        <p:nvSpPr>
          <p:cNvPr id="4" name="Rounded Rectangle 3"/>
          <p:cNvSpPr/>
          <p:nvPr/>
        </p:nvSpPr>
        <p:spPr>
          <a:xfrm>
            <a:off x="1746250" y="14014450"/>
            <a:ext cx="6553200" cy="590775"/>
          </a:xfrm>
          <a:prstGeom prst="round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endParaRPr lang="sr-Cyrl-RS" b="1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sr-Cyrl-RS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Б</a:t>
            </a:r>
            <a:r>
              <a:rPr lang="en-US" b="1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рој</a:t>
            </a:r>
            <a:r>
              <a:rPr lang="en-US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телефона</a:t>
            </a:r>
            <a:r>
              <a:rPr lang="en-US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 +</a:t>
            </a:r>
            <a:r>
              <a:rPr lang="en-US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381 </a:t>
            </a:r>
            <a:r>
              <a:rPr lang="sr-Cyrl-RS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641944245  </a:t>
            </a:r>
            <a:r>
              <a:rPr lang="en-US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</a:t>
            </a:r>
            <a:r>
              <a:rPr lang="en-US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радним</a:t>
            </a:r>
            <a:r>
              <a:rPr lang="en-US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данима</a:t>
            </a:r>
            <a:r>
              <a:rPr lang="en-US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од</a:t>
            </a:r>
            <a:r>
              <a:rPr lang="en-US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10 </a:t>
            </a:r>
            <a:r>
              <a:rPr lang="en-US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до</a:t>
            </a:r>
            <a:r>
              <a:rPr lang="en-US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13) </a:t>
            </a:r>
            <a:endParaRPr lang="sr-Cyrl-RS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898650" y="15005050"/>
            <a:ext cx="7004050" cy="1572418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sr-Cyrl-RS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Локални </a:t>
            </a:r>
            <a:r>
              <a:rPr lang="en-US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менаџер</a:t>
            </a:r>
            <a:r>
              <a:rPr lang="en-US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за</a:t>
            </a:r>
            <a:r>
              <a:rPr lang="en-US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жалбе</a:t>
            </a:r>
            <a:r>
              <a:rPr lang="en-US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 </a:t>
            </a:r>
            <a:r>
              <a:rPr lang="sr-Cyrl-RS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Вељко Михајловић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Звање</a:t>
            </a:r>
            <a:r>
              <a:rPr lang="en-US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 </a:t>
            </a:r>
            <a:r>
              <a:rPr lang="sr-Cyrl-RS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Руководилац Програма енергетске санације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Адреса</a:t>
            </a:r>
            <a:r>
              <a:rPr lang="en-US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</a:t>
            </a:r>
            <a:r>
              <a:rPr lang="sr-Cyrl-RS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Вука Караџића бр.25, 11420 Смедеревска Паланка, Србија</a:t>
            </a: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sr-Cyrl-RS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Е</a:t>
            </a:r>
            <a:r>
              <a:rPr lang="en-US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-</a:t>
            </a:r>
            <a:r>
              <a:rPr lang="en-US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пошта</a:t>
            </a:r>
            <a:r>
              <a:rPr lang="en-US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</a:t>
            </a:r>
            <a:r>
              <a:rPr lang="sr-Cyrl-RS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r-Latn-RS" b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ler@smederevskapalanka.rs</a:t>
            </a:r>
            <a:endParaRPr lang="sr-Cyrl-RS" b="1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71720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326</TotalTime>
  <Words>52</Words>
  <Application>Microsoft Office PowerPoint</Application>
  <PresentationFormat>Custom</PresentationFormat>
  <Paragraphs>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Calibri</vt:lpstr>
      <vt:lpstr>Times New Roman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Natasa</dc:creator>
  <cp:lastModifiedBy>korisnik</cp:lastModifiedBy>
  <cp:revision>37</cp:revision>
  <cp:lastPrinted>2023-10-11T15:04:22Z</cp:lastPrinted>
  <dcterms:created xsi:type="dcterms:W3CDTF">2023-10-11T09:44:36Z</dcterms:created>
  <dcterms:modified xsi:type="dcterms:W3CDTF">2023-10-24T09:19:03Z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2020-05-15T00:00:00Z</vt:filetime>
  </property>
  <property fmtid="{D5CDD505-2E9C-101B-9397-08002B2CF9AE}" pid="3" name="Creator">
    <vt:lpwstr>Adobe Acrobat Pro 10.1.16</vt:lpwstr>
  </property>
  <property fmtid="{D5CDD505-2E9C-101B-9397-08002B2CF9AE}" pid="4" name="LastSaved">
    <vt:filetime>2023-10-11T00:00:00Z</vt:filetime>
  </property>
</Properties>
</file>