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 varScale="1">
        <p:scale>
          <a:sx n="39" d="100"/>
          <a:sy n="39" d="100"/>
        </p:scale>
        <p:origin x="309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/>
              <a:t>Општина Смедеревска Паланка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553200" cy="59077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+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381 </a:t>
            </a:r>
            <a:r>
              <a:rPr lang="sr-Cyrl-R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641944245 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радним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данима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13) </a:t>
            </a:r>
            <a:endParaRPr lang="sr-Cyrl-R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8650" y="15005050"/>
            <a:ext cx="7004050" cy="15724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Локални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менаџер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Вељко Михајловић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Звање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Руководилац Програма енергетске санације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Адреса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Вука Караџића бр.25, 11420 Смедеревска Паланка, Србија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пошта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ler@smederevskapalanka.rs</a:t>
            </a:r>
            <a:endParaRPr lang="sr-Cyrl-R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52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korisnik</cp:lastModifiedBy>
  <cp:revision>37</cp:revision>
  <cp:lastPrinted>2023-10-11T15:04:22Z</cp:lastPrinted>
  <dcterms:created xsi:type="dcterms:W3CDTF">2023-10-11T09:44:36Z</dcterms:created>
  <dcterms:modified xsi:type="dcterms:W3CDTF">2023-10-24T09:19:03Z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